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65" r:id="rId4"/>
    <p:sldId id="266" r:id="rId5"/>
    <p:sldId id="267" r:id="rId6"/>
    <p:sldId id="271" r:id="rId7"/>
    <p:sldId id="268" r:id="rId8"/>
    <p:sldId id="269" r:id="rId9"/>
    <p:sldId id="257" r:id="rId10"/>
    <p:sldId id="259" r:id="rId11"/>
    <p:sldId id="261" r:id="rId12"/>
    <p:sldId id="260" r:id="rId13"/>
    <p:sldId id="274" r:id="rId14"/>
    <p:sldId id="275" r:id="rId15"/>
    <p:sldId id="277" r:id="rId16"/>
    <p:sldId id="273" r:id="rId17"/>
    <p:sldId id="276" r:id="rId18"/>
    <p:sldId id="278" r:id="rId19"/>
    <p:sldId id="279" r:id="rId20"/>
    <p:sldId id="280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0"/>
    <p:restoredTop sz="91837"/>
  </p:normalViewPr>
  <p:slideViewPr>
    <p:cSldViewPr snapToGrid="0">
      <p:cViewPr varScale="1">
        <p:scale>
          <a:sx n="117" d="100"/>
          <a:sy n="117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125AA-B435-4C4F-8BB3-5D90CCE04AC7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C8651-B3C8-E540-9B0C-74F10BF12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established OCI in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demo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3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02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2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C8651-B3C8-E540-9B0C-74F10BF120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8966-E059-BEBF-3237-B023F44D4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75810-AC1E-4F1B-602D-5D9EB5C72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E38F-4874-450B-E161-140004F0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17C0D-39E1-8934-A929-FF089CC1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57C4-8973-1928-29C6-B9D98D7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2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B05-1213-CA95-7AD8-029B0B5E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2423E-18B8-8330-0C7A-ACA6AD5A4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41D0E-DA61-648A-469E-E646C7DC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CE83-D4D8-F62A-157F-CE965EF3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2DBB2-F195-7DED-F82F-2991DB4A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82F41-0EDE-7F18-8473-59E39B05C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B88C0-ADE6-E9EE-9F82-ECDC45EDB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8E4FA-66F9-C2BD-DBBF-BDDA999F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83BF-2A4B-FC29-6FE7-A5E7A95A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7A089-4268-466D-2085-DA7BE57A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6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41F-F7E1-F845-6C07-54879B08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A98D-0286-12DD-7A92-E90B99E63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0C09B-C43C-39E4-653C-C981313B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57EE-26C0-8591-BB31-6D3BEEA2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25857-2E49-8708-17C4-C33DB7EF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4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0A74-CB6B-2DA8-81B2-397EF744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75279-AD65-888D-EDA9-8AD9F3E78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4E0B3-0B91-9F48-3DAB-48295498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AA8D-BF50-65AB-9FC6-DF26547E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4DC0-B675-C8AA-2663-016385FB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B8B9-84B8-58E3-1348-1F3691CB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EB10-CEA8-91AF-95E5-3EFD10BBD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C1EA1-EBD8-1478-F1A8-5EBD81167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28129-1A61-BE57-196E-6F7DD23E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16C9C-D4CD-C09D-89A4-14309956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FDBC0-A815-D8AF-FDA1-981E4D09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3010-6537-3784-FF46-CB0810B84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8461C-C7FF-36E7-6224-6755A0587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AE99C-A7E6-F256-1BA1-CF1035250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0D54C-2148-7BE7-C3C4-38B93B0F7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8051D-CF67-81D7-C43F-49ABFDA83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66547-2463-A481-FA4E-9B3BF1AB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68024-AE2D-7986-C41E-3E903B3F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FE552-910F-5DA0-39B0-42608374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0F99-0039-3347-DA0B-26A93D00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D2B378-AAAA-36D8-AE3A-5E7EF1FB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7BDF0-3535-41B8-0BDD-7F5217C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E022D-ECFB-D3CD-A91C-B1D12B39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0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58423-2983-4286-62A8-0A29AB8F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6779A-EB6A-5E0C-3705-234D9813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3369A-5151-CF35-3B59-EF30B641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BD0A-3662-5706-6C6D-481290FD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FE384-2401-A31C-3095-CEE79CA61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4ECEA-977B-3FD8-275F-5B6C955DC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C84D3-AD60-162D-B101-F70EE21A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2AE8C-DEEE-4505-1D40-9B06E0C5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94E02-A112-9993-776D-02EE50D9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D148-27DD-0F26-FBBE-F0D0B6A4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E6085-8F9E-7610-4F2E-4F6562345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47C21-7DC9-F7BF-C4D4-C36DB84F0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5DCAD-CEBE-0DD2-359E-CCE848C5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E674B-8917-A8A7-00C4-F21FB201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E4007-C9BE-3E1E-D657-698BDF15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2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29462C-1670-B71F-652A-06D0B920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93577-120F-A2CE-1F3C-F46E9ECA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5AA3B-6F4A-C36D-7182-943578AE7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620CD-EFA2-D849-A598-37336FD238B8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FF199-290A-8D89-4D1B-D85CAB1D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870-F2B3-7015-F1F3-73D3A83A2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4EDC7-117E-304B-AF39-ABFA78510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5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pecs.opencontainers.org/distribution-spec/?v=v1.0.0#endpoin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packs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hyperlink" Target="https://docs.sigstore.dev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https://oras.lan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tainer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OpenContain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opencontainers/image-spec/blob/main/img/media-types.p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go-containerregistry/tree/main/cmd/cra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thub.com/oras-project/oras" TargetMode="External"/><Relationship Id="rId4" Type="http://schemas.openxmlformats.org/officeDocument/2006/relationships/hyperlink" Target="https://github.com/wagoodman/div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88A2E-DD8C-C905-BC33-28A4BE07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006" y="-165972"/>
            <a:ext cx="12384009" cy="7189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1FF58-732E-685E-C2D4-A69A7F9EC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006" y="-1171276"/>
            <a:ext cx="12384009" cy="3365836"/>
          </a:xfrm>
        </p:spPr>
        <p:txBody>
          <a:bodyPr>
            <a:noAutofit/>
          </a:bodyPr>
          <a:lstStyle/>
          <a:p>
            <a:r>
              <a:rPr lang="en-US" sz="1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OCI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819B3-BAB0-5008-3130-BA1B5896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1400" y="1868588"/>
            <a:ext cx="9144000" cy="1004637"/>
          </a:xfrm>
        </p:spPr>
        <p:txBody>
          <a:bodyPr>
            <a:norm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Joey Brown</a:t>
            </a:r>
          </a:p>
        </p:txBody>
      </p:sp>
    </p:spTree>
    <p:extLst>
      <p:ext uri="{BB962C8B-B14F-4D97-AF65-F5344CB8AC3E}">
        <p14:creationId xmlns:p14="http://schemas.microsoft.com/office/powerpoint/2010/main" val="359312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FE71-3CEB-644B-FEBB-1E90F864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151" y="646188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Demo #1</a:t>
            </a:r>
            <a:br>
              <a:rPr lang="en-US" sz="5400" b="1" i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5400" b="1" dirty="0" err="1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Containerfile</a:t>
            </a:r>
            <a:endParaRPr lang="en-US" sz="5400" b="1" dirty="0">
              <a:solidFill>
                <a:srgbClr val="002060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8B22-7EA0-0438-B857-938BF314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23" y="3119340"/>
            <a:ext cx="5011455" cy="261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Goal: </a:t>
            </a:r>
            <a:r>
              <a:rPr lang="en-US" sz="3200" i="1" dirty="0">
                <a:solidFill>
                  <a:srgbClr val="002060"/>
                </a:solidFill>
              </a:rPr>
              <a:t>Gain deeper insight by visualizing real image parts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Actions: </a:t>
            </a:r>
            <a:r>
              <a:rPr lang="en-US" sz="3200" i="1" dirty="0">
                <a:solidFill>
                  <a:srgbClr val="002060"/>
                </a:solidFill>
              </a:rPr>
              <a:t>Build an image and use tools to peruse 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3E84A-4E63-2455-A1B7-9B0C665E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29" y="431800"/>
            <a:ext cx="57531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anjay Mohindroo">
            <a:extLst>
              <a:ext uri="{FF2B5EF4-FFF2-40B4-BE49-F238E27FC236}">
                <a16:creationId xmlns:a16="http://schemas.microsoft.com/office/drawing/2014/main" id="{BF0BAC6A-A9F6-CEFD-89EC-90F192D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" y="1825625"/>
            <a:ext cx="6942006" cy="447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E7B3F-8DF2-9522-ADAB-C1DA40E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distribution-spec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D60384-4FE3-E089-7D1A-A395D2F30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7460" y="964407"/>
            <a:ext cx="5295900" cy="1587500"/>
          </a:xfrm>
        </p:spPr>
      </p:pic>
    </p:spTree>
    <p:extLst>
      <p:ext uri="{BB962C8B-B14F-4D97-AF65-F5344CB8AC3E}">
        <p14:creationId xmlns:p14="http://schemas.microsoft.com/office/powerpoint/2010/main" val="182945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0073-F464-734C-0FB1-6762E7307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82029"/>
            <a:ext cx="6096000" cy="331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https://specs.opencontainers.org/distribution-spec/?v=v1.0.0#endpoints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6308D-4BF5-1487-0FC2-17731EB5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78320" cy="62826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93E553-BDF4-0B12-EF9D-996A4AE5DF45}"/>
              </a:ext>
            </a:extLst>
          </p:cNvPr>
          <p:cNvSpPr txBox="1">
            <a:spLocks/>
          </p:cNvSpPr>
          <p:nvPr/>
        </p:nvSpPr>
        <p:spPr>
          <a:xfrm>
            <a:off x="7144657" y="1040985"/>
            <a:ext cx="4674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distribution-spec</a:t>
            </a:r>
          </a:p>
        </p:txBody>
      </p:sp>
    </p:spTree>
    <p:extLst>
      <p:ext uri="{BB962C8B-B14F-4D97-AF65-F5344CB8AC3E}">
        <p14:creationId xmlns:p14="http://schemas.microsoft.com/office/powerpoint/2010/main" val="272482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FE71-3CEB-644B-FEBB-1E90F864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6" y="488950"/>
            <a:ext cx="5257800" cy="217538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Demo #2</a:t>
            </a:r>
            <a:br>
              <a:rPr lang="en-US" sz="5400" b="1" i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5400" b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Crane append &amp; ko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8B22-7EA0-0438-B857-938BF314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26" y="3176490"/>
            <a:ext cx="5257800" cy="26175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Goal: </a:t>
            </a:r>
            <a:r>
              <a:rPr lang="en-US" sz="3200" i="1" dirty="0">
                <a:solidFill>
                  <a:srgbClr val="002060"/>
                </a:solidFill>
              </a:rPr>
              <a:t>Visualize the registry capabilities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Actions: </a:t>
            </a:r>
            <a:r>
              <a:rPr lang="en-US" sz="3200" i="1" dirty="0">
                <a:solidFill>
                  <a:srgbClr val="002060"/>
                </a:solidFill>
              </a:rPr>
              <a:t>Build images </a:t>
            </a:r>
            <a:r>
              <a:rPr lang="en-US" sz="3200" b="1" i="1" dirty="0">
                <a:solidFill>
                  <a:srgbClr val="002060"/>
                </a:solidFill>
              </a:rPr>
              <a:t>(without running containers) </a:t>
            </a:r>
            <a:r>
              <a:rPr lang="en-US" sz="3200" i="1" dirty="0">
                <a:solidFill>
                  <a:srgbClr val="002060"/>
                </a:solidFill>
              </a:rPr>
              <a:t>and use tools to peruse them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02B16-DD71-7F51-2B3C-A9E42CC8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726" y="1270252"/>
            <a:ext cx="6212224" cy="43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6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FE71-3CEB-644B-FEBB-1E90F864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0"/>
            <a:ext cx="5257800" cy="217538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Demo #3</a:t>
            </a:r>
            <a:br>
              <a:rPr lang="en-US" sz="5400" b="1" i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5400" b="1" dirty="0" err="1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buildpacks</a:t>
            </a:r>
            <a:endParaRPr lang="en-US" sz="5400" b="1" dirty="0">
              <a:solidFill>
                <a:srgbClr val="002060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8B22-7EA0-0438-B857-938BF314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086" y="2678985"/>
            <a:ext cx="5380914" cy="261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Goal: </a:t>
            </a:r>
            <a:r>
              <a:rPr lang="en-US" sz="3200" i="1" dirty="0">
                <a:solidFill>
                  <a:srgbClr val="002060"/>
                </a:solidFill>
              </a:rPr>
              <a:t>Visualize a novel way to build images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Actions: </a:t>
            </a:r>
            <a:r>
              <a:rPr lang="en-US" sz="3200" i="1" dirty="0">
                <a:solidFill>
                  <a:srgbClr val="002060"/>
                </a:solidFill>
              </a:rPr>
              <a:t>Build &amp; rebase images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CB498-FE8A-9F11-6C03-ADCE184BF847}"/>
              </a:ext>
            </a:extLst>
          </p:cNvPr>
          <p:cNvSpPr txBox="1">
            <a:spLocks/>
          </p:cNvSpPr>
          <p:nvPr/>
        </p:nvSpPr>
        <p:spPr>
          <a:xfrm>
            <a:off x="7753789" y="5800162"/>
            <a:ext cx="3495508" cy="80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  <a:hlinkClick r:id="rId3"/>
              </a:rPr>
              <a:t>https://buildpacks.io</a:t>
            </a:r>
            <a:r>
              <a:rPr lang="en-US" dirty="0">
                <a:solidFill>
                  <a:srgbClr val="002060"/>
                </a:solidFill>
              </a:rPr>
              <a:t> </a:t>
            </a:r>
            <a:endParaRPr lang="en-US" sz="2400" dirty="0"/>
          </a:p>
        </p:txBody>
      </p:sp>
      <p:pic>
        <p:nvPicPr>
          <p:cNvPr id="7172" name="Picture 4" descr="Example Builder concepts">
            <a:extLst>
              <a:ext uri="{FF2B5EF4-FFF2-40B4-BE49-F238E27FC236}">
                <a16:creationId xmlns:a16="http://schemas.microsoft.com/office/drawing/2014/main" id="{D6B5F78E-E7BD-582D-3779-3F721055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8" y="528919"/>
            <a:ext cx="6425828" cy="58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1DC0-6AAA-082D-C0AB-24EA7A9E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3C9DE-D7EB-3443-42BD-F71F2F79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438275"/>
            <a:ext cx="7289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D53A-99E1-46A7-DC88-9820A32A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distribution-spec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5C4A-A2EB-1372-12E1-ACDE877E6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The OCI Distribution Specification (this project) is also designed generically enough to be leveraged as a </a:t>
            </a:r>
            <a:r>
              <a:rPr lang="en-US" sz="3600" b="1" dirty="0"/>
              <a:t>distribution mechanism for any type of content</a:t>
            </a:r>
            <a:r>
              <a:rPr lang="en-US" sz="3600" dirty="0"/>
              <a:t>.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The format of uploaded manifests, for example, need not necessarily adhere to the OCI Image Format Specification so long as it references the blobs which comprise a given artifact.</a:t>
            </a:r>
          </a:p>
        </p:txBody>
      </p:sp>
    </p:spTree>
    <p:extLst>
      <p:ext uri="{BB962C8B-B14F-4D97-AF65-F5344CB8AC3E}">
        <p14:creationId xmlns:p14="http://schemas.microsoft.com/office/powerpoint/2010/main" val="210693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5593-ED8F-6A07-1AE0-3A0585CE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Arbitrary Artifact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23B900-D784-1E37-DA4A-719CD995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2" y="2356157"/>
            <a:ext cx="5568955" cy="32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20A0-DD5F-3062-3A47-B4F40A7E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OCI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67EC-9F1D-C062-CEB6-C67D0413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Community </a:t>
            </a:r>
            <a:r>
              <a:rPr lang="en-US" i="1" dirty="0" err="1"/>
              <a:t>Buildpacks</a:t>
            </a:r>
            <a:endParaRPr lang="en-US" i="1" dirty="0"/>
          </a:p>
          <a:p>
            <a:r>
              <a:rPr lang="en-US" i="1" dirty="0"/>
              <a:t>Helm Charts</a:t>
            </a:r>
          </a:p>
          <a:p>
            <a:r>
              <a:rPr lang="en-US" i="1" dirty="0"/>
              <a:t>WASM Modules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080CDE-CAB2-ACFA-672D-AA5D5479D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6207" y="3847943"/>
            <a:ext cx="2366554" cy="2729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8BC24-FB14-E17C-9D45-7439E6E1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58" y="479162"/>
            <a:ext cx="3224349" cy="3224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BD778-C9BB-7D4D-AF35-ED8A711A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110" y="3770980"/>
            <a:ext cx="2998652" cy="29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7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20A0-DD5F-3062-3A47-B4F40A7E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OCI Artifacts – Image Attachments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67EC-9F1D-C062-CEB6-C67D0413C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4063" cy="4351338"/>
          </a:xfrm>
        </p:spPr>
        <p:txBody>
          <a:bodyPr/>
          <a:lstStyle/>
          <a:p>
            <a:r>
              <a:rPr lang="en-US" i="1" dirty="0"/>
              <a:t>Image Signatures</a:t>
            </a:r>
          </a:p>
          <a:p>
            <a:r>
              <a:rPr lang="en-US" i="1" dirty="0"/>
              <a:t>Software Bill of Materials</a:t>
            </a:r>
          </a:p>
          <a:p>
            <a:r>
              <a:rPr lang="en-US" i="1" dirty="0"/>
              <a:t>Provenance Attestations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7EC4D-9B7A-D1B9-0AD2-7F0A7A3C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1541417"/>
            <a:ext cx="6806340" cy="49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433B-5EB8-755B-C685-2225D31D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Build, distribute,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run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EB334-0F71-2516-8A05-EF7E63720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802" y="1825625"/>
            <a:ext cx="8066395" cy="4351338"/>
          </a:xfrm>
        </p:spPr>
      </p:pic>
    </p:spTree>
    <p:extLst>
      <p:ext uri="{BB962C8B-B14F-4D97-AF65-F5344CB8AC3E}">
        <p14:creationId xmlns:p14="http://schemas.microsoft.com/office/powerpoint/2010/main" val="313317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C356-9878-DE8A-2216-C04A2970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OCI Artifacts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33A33-3723-3042-6A6C-E6FC933F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147" y="2619528"/>
            <a:ext cx="2923904" cy="11056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18B09-407C-F459-B897-D5B9B6E4B062}"/>
              </a:ext>
            </a:extLst>
          </p:cNvPr>
          <p:cNvSpPr txBox="1"/>
          <p:nvPr/>
        </p:nvSpPr>
        <p:spPr>
          <a:xfrm>
            <a:off x="1038499" y="4361622"/>
            <a:ext cx="6100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https://oras.land</a:t>
            </a:r>
            <a:r>
              <a:rPr lang="en-US" sz="3200" dirty="0"/>
              <a:t>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9B8A0F-E71A-7C3B-ED64-80DC91665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853" y="2371997"/>
            <a:ext cx="38100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171CA-EF6E-6773-F9A4-1C956C2D6186}"/>
              </a:ext>
            </a:extLst>
          </p:cNvPr>
          <p:cNvSpPr txBox="1"/>
          <p:nvPr/>
        </p:nvSpPr>
        <p:spPr>
          <a:xfrm>
            <a:off x="7138853" y="4361621"/>
            <a:ext cx="6100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7"/>
              </a:rPr>
              <a:t>https://docs.sigstore.dev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30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FE71-3CEB-644B-FEBB-1E90F864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26" y="488950"/>
            <a:ext cx="5257800" cy="2175389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Demo #4</a:t>
            </a:r>
            <a:br>
              <a:rPr lang="en-US" sz="5400" b="1" i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5400" b="1" i="1" dirty="0">
                <a:solidFill>
                  <a:srgbClr val="00206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Artifacts &amp; Attachments</a:t>
            </a:r>
            <a:endParaRPr lang="en-US" sz="5400" b="1" dirty="0">
              <a:solidFill>
                <a:srgbClr val="002060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8B22-7EA0-0438-B857-938BF314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26" y="3176490"/>
            <a:ext cx="5257800" cy="261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Goal: </a:t>
            </a:r>
            <a:r>
              <a:rPr lang="en-US" sz="3200" i="1" dirty="0">
                <a:solidFill>
                  <a:srgbClr val="002060"/>
                </a:solidFill>
              </a:rPr>
              <a:t>Visualize registry flexibility</a:t>
            </a:r>
            <a:endParaRPr lang="en-US" sz="3200" b="1" dirty="0"/>
          </a:p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Actions: </a:t>
            </a:r>
            <a:r>
              <a:rPr lang="en-US" sz="3200" i="1" dirty="0">
                <a:solidFill>
                  <a:srgbClr val="002060"/>
                </a:solidFill>
              </a:rPr>
              <a:t>Store artifacts &amp; attach objects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E0BFC-38F4-3F15-C786-AD0B7488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2" y="1063929"/>
            <a:ext cx="7359468" cy="49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DD79A-3DFA-28F6-773A-2C7D5CD60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989" y="1371600"/>
            <a:ext cx="8811873" cy="3488033"/>
          </a:xfrm>
        </p:spPr>
      </p:pic>
    </p:spTree>
    <p:extLst>
      <p:ext uri="{BB962C8B-B14F-4D97-AF65-F5344CB8AC3E}">
        <p14:creationId xmlns:p14="http://schemas.microsoft.com/office/powerpoint/2010/main" val="407769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31D53-B0F8-A9BC-0826-5BE2BC7A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Open Container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7F54-54ED-B15D-E506-36F6D5BC3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Image Specification</a:t>
            </a:r>
          </a:p>
          <a:p>
            <a:pPr marL="514350" indent="-514350">
              <a:buAutoNum type="arabicPeriod"/>
            </a:pPr>
            <a:r>
              <a:rPr lang="en-US" dirty="0"/>
              <a:t>Distribution Specification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Specification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https://docker.io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https://opencontainers.org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https://github.com/OpenContainers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5F9DB-549E-253C-7C5D-1A11DB9A5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233" y="3522663"/>
            <a:ext cx="2641600" cy="265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F4F9FD-4EDA-E494-02F6-972247B67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429" y="1231132"/>
            <a:ext cx="4025207" cy="16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35AE-8B85-532F-D700-922E9401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image-spec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547F4-D53F-EB3F-8167-B52316971AEA}"/>
              </a:ext>
            </a:extLst>
          </p:cNvPr>
          <p:cNvSpPr txBox="1"/>
          <p:nvPr/>
        </p:nvSpPr>
        <p:spPr>
          <a:xfrm>
            <a:off x="4205583" y="6429076"/>
            <a:ext cx="798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https://github.com/opencontainers/image-spec/blob/main/img/media-types.png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8EA37-82AF-7BB1-C3CF-E30E2F1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74" y="1690688"/>
            <a:ext cx="9235852" cy="42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C3CC-42A8-24DB-CA07-2F2E81FA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193"/>
            <a:ext cx="10515600" cy="1325563"/>
          </a:xfrm>
        </p:spPr>
        <p:txBody>
          <a:bodyPr/>
          <a:lstStyle/>
          <a:p>
            <a:r>
              <a:rPr lang="en-US" dirty="0"/>
              <a:t>image-spec </a:t>
            </a:r>
            <a:r>
              <a:rPr lang="en-US" b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manifest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1062A-C84F-4E26-0117-52345206D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66" y="2098675"/>
            <a:ext cx="52746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F6A80-D3EE-3A9E-1BB1-ED0FE6CA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45" y="0"/>
            <a:ext cx="6406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11B9-4FA8-0A58-7A75-C3BF25CD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image-spec </a:t>
            </a:r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EB586-61C4-0C56-FCF7-76BF9E95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75" y="209550"/>
            <a:ext cx="5880100" cy="6438900"/>
          </a:xfrm>
          <a:prstGeom prst="rect">
            <a:avLst/>
          </a:prstGeom>
        </p:spPr>
      </p:pic>
      <p:pic>
        <p:nvPicPr>
          <p:cNvPr id="3074" name="Picture 2" descr="SQL Server Index Structure and Concepts">
            <a:extLst>
              <a:ext uri="{FF2B5EF4-FFF2-40B4-BE49-F238E27FC236}">
                <a16:creationId xmlns:a16="http://schemas.microsoft.com/office/drawing/2014/main" id="{A54B91F2-266F-D00C-4DDE-17EA225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9" y="1846263"/>
            <a:ext cx="5462153" cy="435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5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C3CC-42A8-24DB-CA07-2F2E81FA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23" y="4470676"/>
            <a:ext cx="10515600" cy="1325563"/>
          </a:xfrm>
        </p:spPr>
        <p:txBody>
          <a:bodyPr/>
          <a:lstStyle/>
          <a:p>
            <a:r>
              <a:rPr lang="en-US" dirty="0"/>
              <a:t>image-spec </a:t>
            </a:r>
            <a:r>
              <a:rPr lang="en-US" b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33DDE4-2A55-225B-CC8A-E69A752CF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39" y="-334083"/>
            <a:ext cx="7772400" cy="3763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B17EE-D9AE-5B4F-CA6C-CC84D2EC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49" y="3107442"/>
            <a:ext cx="5816251" cy="44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1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C3CC-42A8-24DB-CA07-2F2E81FA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27248"/>
            <a:ext cx="5159829" cy="1325563"/>
          </a:xfrm>
        </p:spPr>
        <p:txBody>
          <a:bodyPr/>
          <a:lstStyle/>
          <a:p>
            <a:r>
              <a:rPr lang="en-US" dirty="0"/>
              <a:t>image-spec </a:t>
            </a:r>
            <a:r>
              <a:rPr lang="en-US" b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E5D79-76FF-625B-1A21-10BB1400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91" y="1352811"/>
            <a:ext cx="7077613" cy="53126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F55A0-35E7-CBD6-B117-7E95F8C1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195" y="0"/>
            <a:ext cx="4150290" cy="68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FE71-3CEB-644B-FEBB-1E90F864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Image Introspection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8B22-7EA0-0438-B857-938BF314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698"/>
            <a:ext cx="6714995" cy="3761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crane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https://github.com/google/go-containerregistry/tree/main/cmd/crane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dive</a:t>
            </a:r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https://github.com/wagoodman/dive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 err="1"/>
              <a:t>oras</a:t>
            </a: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5"/>
              </a:rPr>
              <a:t>https://github.com/oras-project/oras</a:t>
            </a:r>
            <a:r>
              <a:rPr lang="en-US" sz="1400" dirty="0"/>
              <a:t> </a:t>
            </a:r>
          </a:p>
        </p:txBody>
      </p:sp>
      <p:pic>
        <p:nvPicPr>
          <p:cNvPr id="2050" name="Picture 2" descr="Dental 3# Surgery Scalpel Handle 12.5cm Stainless Steel fit #10/11/12 #15  Blades">
            <a:extLst>
              <a:ext uri="{FF2B5EF4-FFF2-40B4-BE49-F238E27FC236}">
                <a16:creationId xmlns:a16="http://schemas.microsoft.com/office/drawing/2014/main" id="{68320448-54C8-5C66-55E6-7DA27664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68" y="1474168"/>
            <a:ext cx="5058932" cy="50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2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7413</TotalTime>
  <Words>335</Words>
  <Application>Microsoft Macintosh PowerPoint</Application>
  <PresentationFormat>Widescreen</PresentationFormat>
  <Paragraphs>69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Fira Code</vt:lpstr>
      <vt:lpstr>Office Theme</vt:lpstr>
      <vt:lpstr>OCI Images</vt:lpstr>
      <vt:lpstr>Build, distribute, run software</vt:lpstr>
      <vt:lpstr>Open Container Initiative</vt:lpstr>
      <vt:lpstr>image-spec</vt:lpstr>
      <vt:lpstr>image-spec manifest</vt:lpstr>
      <vt:lpstr>image-spec index</vt:lpstr>
      <vt:lpstr>image-spec layer</vt:lpstr>
      <vt:lpstr>image-spec config</vt:lpstr>
      <vt:lpstr>Image Introspection</vt:lpstr>
      <vt:lpstr>Demo #1 Containerfile</vt:lpstr>
      <vt:lpstr>distribution-spec</vt:lpstr>
      <vt:lpstr>PowerPoint Presentation</vt:lpstr>
      <vt:lpstr>Demo #2 Crane append &amp; ko build</vt:lpstr>
      <vt:lpstr>Demo #3 buildpacks</vt:lpstr>
      <vt:lpstr>Review</vt:lpstr>
      <vt:lpstr>distribution-spec</vt:lpstr>
      <vt:lpstr>Arbitrary Artifact Distribution</vt:lpstr>
      <vt:lpstr>OCI Artifacts</vt:lpstr>
      <vt:lpstr>OCI Artifacts – Image Attachments</vt:lpstr>
      <vt:lpstr>OCI Artifacts</vt:lpstr>
      <vt:lpstr>Demo #4 Artifacts &amp; Attachments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Joey Brown</dc:creator>
  <cp:lastModifiedBy>Joey Brown</cp:lastModifiedBy>
  <cp:revision>14</cp:revision>
  <dcterms:created xsi:type="dcterms:W3CDTF">2024-06-30T16:26:44Z</dcterms:created>
  <dcterms:modified xsi:type="dcterms:W3CDTF">2024-07-05T20:00:05Z</dcterms:modified>
</cp:coreProperties>
</file>